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83" r:id="rId2"/>
    <p:sldId id="319" r:id="rId3"/>
    <p:sldId id="335" r:id="rId4"/>
    <p:sldId id="336" r:id="rId5"/>
    <p:sldId id="337" r:id="rId6"/>
    <p:sldId id="320" r:id="rId7"/>
    <p:sldId id="321" r:id="rId8"/>
    <p:sldId id="322" r:id="rId9"/>
    <p:sldId id="323" r:id="rId10"/>
    <p:sldId id="324" r:id="rId11"/>
    <p:sldId id="325" r:id="rId12"/>
    <p:sldId id="327" r:id="rId13"/>
    <p:sldId id="326" r:id="rId14"/>
    <p:sldId id="328" r:id="rId15"/>
    <p:sldId id="333" r:id="rId16"/>
    <p:sldId id="329" r:id="rId17"/>
    <p:sldId id="331" r:id="rId18"/>
    <p:sldId id="332" r:id="rId19"/>
    <p:sldId id="334" r:id="rId20"/>
    <p:sldId id="307" r:id="rId21"/>
    <p:sldId id="338" r:id="rId22"/>
    <p:sldId id="318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HIYOON SONG" initials="CS [2] [2] [3] [2] [2]" lastIdx="1" clrIdx="6">
    <p:extLst/>
  </p:cmAuthor>
  <p:cmAuthor id="1" name="CHIYOON SONG" initials="CS" lastIdx="1" clrIdx="0">
    <p:extLst/>
  </p:cmAuthor>
  <p:cmAuthor id="2" name="CHIYOON SONG" initials="CS [2]" lastIdx="1" clrIdx="1">
    <p:extLst/>
  </p:cmAuthor>
  <p:cmAuthor id="3" name="CHIYOON SONG" initials="CS [2] [2]" lastIdx="1" clrIdx="2">
    <p:extLst/>
  </p:cmAuthor>
  <p:cmAuthor id="4" name="CHIYOON SONG" initials="CS [2] [2] [2]" lastIdx="1" clrIdx="3">
    <p:extLst/>
  </p:cmAuthor>
  <p:cmAuthor id="5" name="CHIYOON SONG" initials="CS [2] [2] [3]" lastIdx="1" clrIdx="4">
    <p:extLst/>
  </p:cmAuthor>
  <p:cmAuthor id="6" name="CHIYOON SONG" initials="CS [2] [2] [3] [2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D7CB"/>
    <a:srgbClr val="C6FEFB"/>
    <a:srgbClr val="6B6B6B"/>
    <a:srgbClr val="03B9B0"/>
    <a:srgbClr val="333333"/>
    <a:srgbClr val="C79D6B"/>
    <a:srgbClr val="98FEF9"/>
    <a:srgbClr val="A1E6C9"/>
    <a:srgbClr val="ACFEFA"/>
    <a:srgbClr val="02B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48" autoAdjust="0"/>
    <p:restoredTop sz="95109" autoAdjust="0"/>
  </p:normalViewPr>
  <p:slideViewPr>
    <p:cSldViewPr snapToGrid="0" showGuides="1">
      <p:cViewPr varScale="1">
        <p:scale>
          <a:sx n="81" d="100"/>
          <a:sy n="81" d="100"/>
        </p:scale>
        <p:origin x="176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21T16:00:40.4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6-06-21T16:00:40.4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6-21T16:00:40.4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6-21T16:00:40.4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6-06-21T16:00:40.4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6-06-21T16:00:40.4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6-06-21T16:00:40.4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6-06-21T16:00:40.4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6-06-21T16:00:40.4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6-06-21T16:00:40.4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12963-9296-491C-ADC3-7898DFFBFCE5}" type="datetimeFigureOut">
              <a:rPr lang="ko-KR" altLang="en-US" smtClean="0"/>
              <a:t>2016. 6. 21.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92693-05A9-4919-98DF-7B3B41C9A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77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92693-05A9-4919-98DF-7B3B41C9AD4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2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92693-05A9-4919-98DF-7B3B41C9AD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0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92693-05A9-4919-98DF-7B3B41C9AD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5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92693-05A9-4919-98DF-7B3B41C9AD4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8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92693-05A9-4919-98DF-7B3B41C9AD4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242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92693-05A9-4919-98DF-7B3B41C9AD4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22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03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 userDrawn="1"/>
        </p:nvSpPr>
        <p:spPr>
          <a:xfrm rot="5400000">
            <a:off x="442081" y="394532"/>
            <a:ext cx="485777" cy="50633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63600" y="869950"/>
            <a:ext cx="5013325" cy="8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ts val="4000"/>
              </a:lnSpc>
              <a:defRPr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8084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3" pos="272" userDrawn="1">
          <p15:clr>
            <a:srgbClr val="FBAE40"/>
          </p15:clr>
        </p15:guide>
        <p15:guide id="4" pos="158" userDrawn="1">
          <p15:clr>
            <a:srgbClr val="FBAE40"/>
          </p15:clr>
        </p15:guide>
        <p15:guide id="5" pos="5488" userDrawn="1">
          <p15:clr>
            <a:srgbClr val="FBAE40"/>
          </p15:clr>
        </p15:guide>
        <p15:guide id="6" pos="5602" userDrawn="1">
          <p15:clr>
            <a:srgbClr val="FBAE40"/>
          </p15:clr>
        </p15:guide>
        <p15:guide id="7" orient="horz" pos="255" userDrawn="1">
          <p15:clr>
            <a:srgbClr val="FBAE40"/>
          </p15:clr>
        </p15:guide>
        <p15:guide id="8" orient="horz" pos="119" userDrawn="1">
          <p15:clr>
            <a:srgbClr val="FBAE40"/>
          </p15:clr>
        </p15:guide>
        <p15:guide id="9" orient="horz" pos="420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_스타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93345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8639175" y="200939"/>
            <a:ext cx="254000" cy="264751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13927" y="901314"/>
            <a:ext cx="9157927" cy="0"/>
          </a:xfrm>
          <a:prstGeom prst="line">
            <a:avLst/>
          </a:prstGeom>
          <a:ln w="76200">
            <a:solidFill>
              <a:srgbClr val="C6FEF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" y="119330"/>
            <a:ext cx="7886700" cy="37675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00875" y="6480176"/>
            <a:ext cx="2057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09A183B5-3527-4AB0-932B-3B2E7567D90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" y="516526"/>
            <a:ext cx="8039100" cy="2823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159657" y="6534876"/>
            <a:ext cx="3286125" cy="228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136860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4201" userDrawn="1">
          <p15:clr>
            <a:srgbClr val="FBAE40"/>
          </p15:clr>
        </p15:guide>
        <p15:guide id="2" pos="158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orient="horz" pos="119" userDrawn="1">
          <p15:clr>
            <a:srgbClr val="FBAE40"/>
          </p15:clr>
        </p15:guide>
        <p15:guide id="5" orient="horz" pos="4247" userDrawn="1">
          <p15:clr>
            <a:srgbClr val="FBAE40"/>
          </p15:clr>
        </p15:guide>
        <p15:guide id="6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183B5-3527-4AB0-932B-3B2E7567D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99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comments" Target="../comments/comment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comments" Target="../comments/comment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comments" Target="../comments/comment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comments" Target="../comments/comment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comments" Target="../comments/comment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comments" Target="../comments/commen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41740" y="4623215"/>
            <a:ext cx="364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송치윤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시용욱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유상욱</a:t>
            </a:r>
            <a:endParaRPr lang="en-US" altLang="ko-KR" sz="24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" t="17858" r="19299" b="35894"/>
          <a:stretch/>
        </p:blipFill>
        <p:spPr>
          <a:xfrm>
            <a:off x="1511663" y="1508055"/>
            <a:ext cx="5780868" cy="31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8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36024" y="3548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Screen Shot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27543" y="1200012"/>
            <a:ext cx="304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4</a:t>
            </a:r>
            <a:r>
              <a:rPr kumimoji="1" lang="en-US" altLang="ko-KR" sz="2400" dirty="0" smtClean="0"/>
              <a:t>.  Set curfew time</a:t>
            </a:r>
            <a:endParaRPr kumimoji="1"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87736" y="1211960"/>
            <a:ext cx="296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5.  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Select alarm music</a:t>
            </a:r>
            <a:endParaRPr kumimoji="1"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86900" y="1191563"/>
            <a:ext cx="271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 smtClean="0"/>
              <a:t>6.</a:t>
            </a:r>
            <a:r>
              <a:rPr kumimoji="1" lang="ko-KR" altLang="en-US" sz="2400" dirty="0" smtClean="0"/>
              <a:t>  </a:t>
            </a:r>
            <a:r>
              <a:rPr kumimoji="1" lang="en-US" altLang="ko-KR" sz="2400" dirty="0" smtClean="0"/>
              <a:t>Alarm </a:t>
            </a:r>
            <a:r>
              <a:rPr kumimoji="1" lang="ko-KR" altLang="en-US" sz="2400" dirty="0" smtClean="0"/>
              <a:t> </a:t>
            </a:r>
            <a:endParaRPr kumimoji="1"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8" y="2147239"/>
            <a:ext cx="2189708" cy="38928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95" y="2147240"/>
            <a:ext cx="2470248" cy="3892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19" y="2147239"/>
            <a:ext cx="2567912" cy="38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2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36024" y="3548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Screen Shot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10638" y="1277424"/>
            <a:ext cx="304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7.  Show subway route</a:t>
            </a:r>
            <a:endParaRPr kumimoji="1"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66411" y="1272441"/>
            <a:ext cx="296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8</a:t>
            </a:r>
            <a:r>
              <a:rPr kumimoji="1" lang="en-US" altLang="ko-KR" sz="2400" dirty="0" smtClean="0"/>
              <a:t>.  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Off the service</a:t>
            </a:r>
            <a:endParaRPr kumimoji="1"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31" y="2159187"/>
            <a:ext cx="2575267" cy="38928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2206034"/>
            <a:ext cx="2486783" cy="3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280" y="569699"/>
            <a:ext cx="5013325" cy="835025"/>
          </a:xfrm>
        </p:spPr>
        <p:txBody>
          <a:bodyPr>
            <a:noAutofit/>
          </a:bodyPr>
          <a:lstStyle/>
          <a:p>
            <a:r>
              <a:rPr lang="en-US" altLang="ko-KR" dirty="0"/>
              <a:t>Strength</a:t>
            </a:r>
            <a:endParaRPr lang="ko-KR" alt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1543050" y="3020350"/>
            <a:ext cx="1657350" cy="3305723"/>
          </a:xfrm>
          <a:prstGeom prst="triangle">
            <a:avLst>
              <a:gd name="adj" fmla="val 0"/>
            </a:avLst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737274" y="1532227"/>
            <a:ext cx="7451383" cy="45956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10081" y="2238233"/>
            <a:ext cx="6905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ko-KR" sz="2400" dirty="0" smtClean="0"/>
              <a:t>Automatically receive the alarm service which is based on user’s location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ko-KR" sz="2400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400" dirty="0" smtClean="0"/>
              <a:t>Because of using embedded data, user can receive the service through only using GPS  	            (but can’t receive map service)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ko-KR" sz="2400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400" dirty="0"/>
              <a:t> </a:t>
            </a:r>
            <a:r>
              <a:rPr kumimoji="1" lang="en-US" altLang="ko-KR" sz="2400" dirty="0" smtClean="0"/>
              <a:t>Can be used for other purpose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0366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280" y="569699"/>
            <a:ext cx="5013325" cy="835025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Key Techniques</a:t>
            </a:r>
            <a:endParaRPr lang="ko-KR" alt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1543050" y="3020350"/>
            <a:ext cx="1657350" cy="3305723"/>
          </a:xfrm>
          <a:prstGeom prst="triangle">
            <a:avLst>
              <a:gd name="adj" fmla="val 0"/>
            </a:avLst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737274" y="1532227"/>
            <a:ext cx="7451383" cy="45956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64820" y="2187319"/>
            <a:ext cx="70283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kumimoji="1" lang="en-US" altLang="ko-KR" sz="2400" dirty="0" smtClean="0"/>
              <a:t>Receive and split Subway data and store them in SQLite Database </a:t>
            </a:r>
            <a:endParaRPr kumimoji="1" lang="en-US" altLang="ko-KR" sz="2400" dirty="0"/>
          </a:p>
          <a:p>
            <a:pPr marL="514350" indent="-514350">
              <a:buFont typeface="Arial" charset="0"/>
              <a:buChar char="•"/>
            </a:pPr>
            <a:r>
              <a:rPr kumimoji="1" lang="en-US" altLang="ko-KR" sz="2400" dirty="0" smtClean="0"/>
              <a:t> Find shortest subway route by using </a:t>
            </a:r>
            <a:r>
              <a:rPr kumimoji="1" lang="en-US" altLang="ko-KR" sz="3200" dirty="0" err="1" smtClean="0">
                <a:solidFill>
                  <a:srgbClr val="FF0000"/>
                </a:solidFill>
              </a:rPr>
              <a:t>Dijkstra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 algorithm</a:t>
            </a:r>
            <a:r>
              <a:rPr kumimoji="1" lang="en-US" altLang="ko-KR" sz="2400" dirty="0" smtClean="0"/>
              <a:t>.</a:t>
            </a:r>
            <a:endParaRPr kumimoji="1" lang="en-US" altLang="ko-KR" sz="2400" dirty="0"/>
          </a:p>
          <a:p>
            <a:pPr marL="514350" indent="-514350">
              <a:buFont typeface="Arial" charset="0"/>
              <a:buChar char="•"/>
            </a:pPr>
            <a:r>
              <a:rPr kumimoji="1" lang="en-US" altLang="ko-KR" sz="2400" dirty="0" smtClean="0"/>
              <a:t>Compute depart time(alarm time) by considering distance and time table of subway</a:t>
            </a:r>
          </a:p>
          <a:p>
            <a:pPr marL="514350" indent="-514350">
              <a:buFont typeface="Arial" charset="0"/>
              <a:buChar char="•"/>
            </a:pPr>
            <a:r>
              <a:rPr kumimoji="1" lang="en-US" altLang="ko-KR" sz="2400" dirty="0" smtClean="0"/>
              <a:t>Service component state should be changed along with the mode of application</a:t>
            </a:r>
          </a:p>
          <a:p>
            <a:pPr marL="514350" indent="-514350">
              <a:buFont typeface="Arial" charset="0"/>
              <a:buChar char="•"/>
            </a:pPr>
            <a:endParaRPr kumimoji="1"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5977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36024" y="3548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Source Code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9" y="1160235"/>
            <a:ext cx="3604209" cy="48471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24" y="1297263"/>
            <a:ext cx="3759200" cy="7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36024" y="3548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Source Code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" y="1258752"/>
            <a:ext cx="5621868" cy="33906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07" y="2201774"/>
            <a:ext cx="4708313" cy="388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36024" y="3548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Source Code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7" y="1151467"/>
            <a:ext cx="6477000" cy="24553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34" y="2200186"/>
            <a:ext cx="4848376" cy="32131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" y="2642422"/>
            <a:ext cx="5647267" cy="40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1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280" y="569699"/>
            <a:ext cx="5013325" cy="835025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Demo</a:t>
            </a:r>
            <a:endParaRPr lang="ko-KR" alt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1543050" y="3020350"/>
            <a:ext cx="1657350" cy="3305723"/>
          </a:xfrm>
          <a:prstGeom prst="triangle">
            <a:avLst>
              <a:gd name="adj" fmla="val 0"/>
            </a:avLst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737274" y="1532227"/>
            <a:ext cx="7451383" cy="45956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demo1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20" y="1911211"/>
            <a:ext cx="2183856" cy="38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36024" y="3548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Difficulty</a:t>
            </a:r>
            <a:endParaRPr lang="ko-KR" altLang="en-US" sz="3600" dirty="0"/>
          </a:p>
        </p:txBody>
      </p:sp>
      <p:sp>
        <p:nvSpPr>
          <p:cNvPr id="9" name="Rectangle 3"/>
          <p:cNvSpPr/>
          <p:nvPr/>
        </p:nvSpPr>
        <p:spPr>
          <a:xfrm>
            <a:off x="1340988" y="1277766"/>
            <a:ext cx="2369409" cy="2362797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49"/>
          <p:cNvSpPr/>
          <p:nvPr/>
        </p:nvSpPr>
        <p:spPr>
          <a:xfrm>
            <a:off x="1846590" y="1288265"/>
            <a:ext cx="1338082" cy="73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Select </a:t>
            </a:r>
          </a:p>
          <a:p>
            <a:pPr algn="ctr">
              <a:lnSpc>
                <a:spcPts val="2500"/>
              </a:lnSpc>
            </a:pP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 API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0926" y="2060736"/>
            <a:ext cx="2676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400" dirty="0" smtClean="0"/>
              <a:t>Fee-charge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400" dirty="0" smtClean="0"/>
              <a:t>Various style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400" dirty="0" smtClean="0"/>
              <a:t>Limited method</a:t>
            </a:r>
            <a:endParaRPr kumimoji="1" lang="ko-KR" altLang="en-US" sz="2400" dirty="0"/>
          </a:p>
        </p:txBody>
      </p:sp>
      <p:sp>
        <p:nvSpPr>
          <p:cNvPr id="12" name="Rectangle 3"/>
          <p:cNvSpPr/>
          <p:nvPr/>
        </p:nvSpPr>
        <p:spPr>
          <a:xfrm>
            <a:off x="4383705" y="1288265"/>
            <a:ext cx="2420209" cy="2362797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49"/>
          <p:cNvSpPr/>
          <p:nvPr/>
        </p:nvSpPr>
        <p:spPr>
          <a:xfrm>
            <a:off x="4924768" y="1260954"/>
            <a:ext cx="1338082" cy="73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Construct</a:t>
            </a:r>
          </a:p>
          <a:p>
            <a:pPr algn="ctr">
              <a:lnSpc>
                <a:spcPts val="2500"/>
              </a:lnSpc>
            </a:pP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84287" y="2014931"/>
            <a:ext cx="2420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400" dirty="0" smtClean="0"/>
              <a:t>Useless API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400" dirty="0" smtClean="0"/>
              <a:t>Unstable data </a:t>
            </a:r>
          </a:p>
          <a:p>
            <a:r>
              <a:rPr kumimoji="1" lang="en-US" altLang="ko-KR" sz="24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400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ko-KR" sz="2400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sz="2400" dirty="0"/>
          </a:p>
        </p:txBody>
      </p:sp>
      <p:sp>
        <p:nvSpPr>
          <p:cNvPr id="11" name="Rectangle 3"/>
          <p:cNvSpPr/>
          <p:nvPr/>
        </p:nvSpPr>
        <p:spPr>
          <a:xfrm>
            <a:off x="1330926" y="3865477"/>
            <a:ext cx="2369409" cy="2362797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49"/>
          <p:cNvSpPr/>
          <p:nvPr/>
        </p:nvSpPr>
        <p:spPr>
          <a:xfrm>
            <a:off x="1846590" y="3953923"/>
            <a:ext cx="1338082" cy="389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Dijkstra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40988" y="4431835"/>
            <a:ext cx="242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400" dirty="0" smtClean="0"/>
              <a:t>Process data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400" dirty="0" smtClean="0"/>
              <a:t>Accuracy 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400" dirty="0" smtClean="0"/>
              <a:t>Reduce </a:t>
            </a:r>
            <a:r>
              <a:rPr kumimoji="1" lang="en-US" altLang="ko-KR" sz="2400" dirty="0" smtClean="0"/>
              <a:t>Complexity</a:t>
            </a:r>
            <a:endParaRPr kumimoji="1" lang="en-US" altLang="ko-KR" sz="2400" dirty="0" smtClean="0"/>
          </a:p>
        </p:txBody>
      </p:sp>
      <p:sp>
        <p:nvSpPr>
          <p:cNvPr id="18" name="Rectangle 3"/>
          <p:cNvSpPr/>
          <p:nvPr/>
        </p:nvSpPr>
        <p:spPr>
          <a:xfrm>
            <a:off x="4409104" y="3852818"/>
            <a:ext cx="2369409" cy="2362797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49"/>
          <p:cNvSpPr/>
          <p:nvPr/>
        </p:nvSpPr>
        <p:spPr>
          <a:xfrm>
            <a:off x="4752955" y="3916297"/>
            <a:ext cx="1681706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setting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21295" y="4343389"/>
            <a:ext cx="24202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400" dirty="0"/>
              <a:t>F</a:t>
            </a:r>
            <a:r>
              <a:rPr kumimoji="1" lang="en-US" altLang="ko-KR" sz="2400" dirty="0" smtClean="0"/>
              <a:t>ind the most accurate time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400" dirty="0"/>
              <a:t>D</a:t>
            </a:r>
            <a:r>
              <a:rPr kumimoji="1" lang="en-US" altLang="ko-KR" sz="2400" dirty="0" smtClean="0"/>
              <a:t>ifferent last subway time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400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ko-KR" sz="2400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046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" grpId="0"/>
      <p:bldP spid="12" grpId="0" animBg="1"/>
      <p:bldP spid="15" grpId="0"/>
      <p:bldP spid="16" grpId="0"/>
      <p:bldP spid="11" grpId="0" animBg="1"/>
      <p:bldP spid="14" grpId="0"/>
      <p:bldP spid="17" grpId="0"/>
      <p:bldP spid="18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13554" y="1178166"/>
            <a:ext cx="1362075" cy="1362075"/>
          </a:xfrm>
          <a:prstGeom prst="roundRect">
            <a:avLst>
              <a:gd name="adj" fmla="val 50000"/>
            </a:avLst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시용욱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13554" y="2883505"/>
            <a:ext cx="1362075" cy="1362075"/>
          </a:xfrm>
          <a:prstGeom prst="roundRect">
            <a:avLst>
              <a:gd name="adj" fmla="val 50000"/>
            </a:avLst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송치윤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3553" y="4709190"/>
            <a:ext cx="1362075" cy="1362075"/>
          </a:xfrm>
          <a:prstGeom prst="roundRect">
            <a:avLst>
              <a:gd name="adj" fmla="val 50000"/>
            </a:avLst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유상욱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600048" y="1492436"/>
            <a:ext cx="5429526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5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Construct SQLite DB </a:t>
            </a:r>
          </a:p>
          <a:p>
            <a:pPr marL="457200" indent="-457200">
              <a:lnSpc>
                <a:spcPts val="25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 </a:t>
            </a:r>
            <a:r>
              <a:rPr lang="en-US" altLang="ko-KR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Dijkstra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algorithm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600048" y="4873635"/>
            <a:ext cx="5951285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5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 various functions    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(alarm, music list, Dialog, others)</a:t>
            </a:r>
          </a:p>
          <a:p>
            <a:pPr marL="457200" indent="-457200">
              <a:lnSpc>
                <a:spcPts val="25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Attach additional functions.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CHAPTER #</a:t>
            </a:r>
            <a:r>
              <a:rPr lang="en-US" altLang="ko-KR" smtClean="0"/>
              <a:t>02</a:t>
            </a:r>
            <a:endParaRPr lang="en-US" altLang="ko-KR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42875" y="119330"/>
            <a:ext cx="7886700" cy="727337"/>
          </a:xfrm>
        </p:spPr>
        <p:txBody>
          <a:bodyPr/>
          <a:lstStyle/>
          <a:p>
            <a:r>
              <a:rPr kumimoji="1" lang="en-US" altLang="ko-KR" sz="4000" dirty="0" smtClean="0"/>
              <a:t>Role</a:t>
            </a:r>
            <a:endParaRPr kumimoji="1" lang="ko-KR" altLang="en-US" sz="4000" dirty="0"/>
          </a:p>
        </p:txBody>
      </p:sp>
      <p:sp>
        <p:nvSpPr>
          <p:cNvPr id="61" name="Rectangle 57"/>
          <p:cNvSpPr/>
          <p:nvPr/>
        </p:nvSpPr>
        <p:spPr>
          <a:xfrm>
            <a:off x="2600048" y="3191445"/>
            <a:ext cx="6086751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5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Construct service and Connection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ts val="25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Integrate with each work in Service component 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5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03009" y="0"/>
            <a:ext cx="554099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home_icon.png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824"/>
            <a:ext cx="1823872" cy="1752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8212" y="2967335"/>
            <a:ext cx="1874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400" dirty="0" smtClean="0"/>
              <a:t>Index</a:t>
            </a:r>
            <a:endParaRPr kumimoji="1" lang="ko-KR" alt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3981952" y="674400"/>
            <a:ext cx="499827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System 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Flow</a:t>
            </a:r>
            <a:endParaRPr lang="ko-KR" altLang="en-US" sz="3200" dirty="0">
              <a:ln>
                <a:solidFill>
                  <a:schemeClr val="tx1">
                    <a:alpha val="1000"/>
                  </a:schemeClr>
                </a:solidFill>
              </a:ln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Screenshots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Strength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Key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Source Code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Demo 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Difficulty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Role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Future Work</a:t>
            </a:r>
            <a:endParaRPr lang="ko-KR" altLang="en-US" sz="3200" dirty="0">
              <a:ln>
                <a:solidFill>
                  <a:schemeClr val="tx1">
                    <a:alpha val="1000"/>
                  </a:schemeClr>
                </a:solidFill>
              </a:ln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6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" y="119330"/>
            <a:ext cx="7886700" cy="752173"/>
          </a:xfrm>
        </p:spPr>
        <p:txBody>
          <a:bodyPr/>
          <a:lstStyle/>
          <a:p>
            <a:r>
              <a:rPr lang="en-US" altLang="ko-KR" sz="3600" dirty="0" smtClean="0"/>
              <a:t>Future Work</a:t>
            </a:r>
            <a:endParaRPr lang="ko-KR" alt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82132" y="1591733"/>
            <a:ext cx="689186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800" dirty="0" smtClean="0"/>
              <a:t>Add additional public transportation information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800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800" dirty="0" smtClean="0"/>
              <a:t>Extend market </a:t>
            </a:r>
            <a:r>
              <a:rPr kumimoji="1" lang="en-US" altLang="ko-KR" sz="2000" dirty="0" smtClean="0"/>
              <a:t>(</a:t>
            </a:r>
            <a:r>
              <a:rPr kumimoji="1" lang="ko-KR" altLang="en-US" sz="2000" dirty="0" smtClean="0"/>
              <a:t>대구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부산</a:t>
            </a:r>
            <a:r>
              <a:rPr kumimoji="1" lang="en-US" altLang="ko-KR" sz="2000" dirty="0" smtClean="0"/>
              <a:t>..)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800" dirty="0" smtClean="0"/>
              <a:t>Maintain and update the public transportation information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0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800" dirty="0" smtClean="0"/>
              <a:t>Improve to compute more efficient route</a:t>
            </a:r>
            <a:endParaRPr kumimoji="1" lang="en-US" altLang="ko-KR" sz="2800" dirty="0"/>
          </a:p>
          <a:p>
            <a:pPr marL="285750" indent="-285750">
              <a:buFont typeface="Arial" charset="0"/>
              <a:buChar char="•"/>
            </a:pP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131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" y="119330"/>
            <a:ext cx="7886700" cy="752173"/>
          </a:xfrm>
        </p:spPr>
        <p:txBody>
          <a:bodyPr/>
          <a:lstStyle/>
          <a:p>
            <a:r>
              <a:rPr lang="en-US" altLang="ko-KR" sz="3600" dirty="0" err="1" smtClean="0"/>
              <a:t>Git</a:t>
            </a:r>
            <a:r>
              <a:rPr lang="en-US" altLang="ko-KR" sz="3600" dirty="0" smtClean="0"/>
              <a:t> Hub</a:t>
            </a:r>
            <a:endParaRPr lang="ko-KR" alt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13638" y="2868740"/>
            <a:ext cx="757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hlinkClick r:id="rId2"/>
              </a:rPr>
              <a:t>https://</a:t>
            </a:r>
            <a:r>
              <a:rPr kumimoji="1" lang="en-US" altLang="ko-KR" sz="2400" dirty="0" smtClean="0">
                <a:hlinkClick r:id="rId2"/>
              </a:rPr>
              <a:t>github.com/</a:t>
            </a:r>
            <a:r>
              <a:rPr kumimoji="1" lang="en-US" altLang="ko-KR" sz="2400" dirty="0" smtClean="0"/>
              <a:t>Be-Programmer/</a:t>
            </a:r>
            <a:r>
              <a:rPr kumimoji="1" lang="en-US" altLang="ko-KR" sz="2400" dirty="0" err="1" smtClean="0"/>
              <a:t>CombackHome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46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mtClean="0"/>
              <a:t>THANKS</a:t>
            </a:r>
            <a:endParaRPr lang="ko-KR" altLang="en-US"/>
          </a:p>
        </p:txBody>
      </p:sp>
      <p:sp>
        <p:nvSpPr>
          <p:cNvPr id="13" name="Isosceles Triangle 12"/>
          <p:cNvSpPr/>
          <p:nvPr/>
        </p:nvSpPr>
        <p:spPr>
          <a:xfrm>
            <a:off x="1543050" y="3020350"/>
            <a:ext cx="1657350" cy="3305723"/>
          </a:xfrm>
          <a:prstGeom prst="triangle">
            <a:avLst>
              <a:gd name="adj" fmla="val 0"/>
            </a:avLst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00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Motivation</a:t>
            </a:r>
            <a:endParaRPr lang="ko-KR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1181100"/>
            <a:ext cx="4179133" cy="23479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1720" y="3995663"/>
            <a:ext cx="435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 smtClean="0"/>
              <a:t>Smart Phone Era</a:t>
            </a:r>
            <a:endParaRPr kumimoji="1" lang="ko-KR" altLang="en-US" sz="4000" dirty="0"/>
          </a:p>
        </p:txBody>
      </p:sp>
      <p:sp>
        <p:nvSpPr>
          <p:cNvPr id="5" name="TextBox 4"/>
          <p:cNvSpPr txBox="1"/>
          <p:nvPr/>
        </p:nvSpPr>
        <p:spPr>
          <a:xfrm rot="20758737">
            <a:off x="962889" y="3395141"/>
            <a:ext cx="7848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 smtClean="0">
                <a:solidFill>
                  <a:srgbClr val="FF0000"/>
                </a:solidFill>
              </a:rPr>
              <a:t>Is it really Smart ?</a:t>
            </a:r>
            <a:endParaRPr kumimoji="1" lang="ko-KR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3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Motivation</a:t>
            </a:r>
            <a:endParaRPr lang="ko-KR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" y="1322664"/>
            <a:ext cx="2555677" cy="454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45" y="1322311"/>
            <a:ext cx="2555875" cy="4543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31" y="1322311"/>
            <a:ext cx="2620168" cy="46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Motivation</a:t>
            </a:r>
            <a:endParaRPr lang="ko-KR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4350" y="1400175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/>
              <a:t>Make smart Phone smart</a:t>
            </a:r>
            <a:endParaRPr kumimoji="1"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14350" y="2614613"/>
            <a:ext cx="81438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 smtClean="0">
                <a:solidFill>
                  <a:srgbClr val="FF0000"/>
                </a:solidFill>
              </a:rPr>
              <a:t>Make automatic alarm application </a:t>
            </a:r>
            <a:r>
              <a:rPr kumimoji="1" lang="en-US" altLang="ko-KR" sz="3600" dirty="0" smtClean="0"/>
              <a:t>which notify departure time to destination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9553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Introduction</a:t>
            </a:r>
            <a:endParaRPr lang="ko-KR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1" y="1047610"/>
            <a:ext cx="1176975" cy="1176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3" y="3728975"/>
            <a:ext cx="1233083" cy="12330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1" y="2342904"/>
            <a:ext cx="1233083" cy="12330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8" y="5080377"/>
            <a:ext cx="1372811" cy="13728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8621" y="1374487"/>
            <a:ext cx="306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/>
              <a:t>Set the destination</a:t>
            </a:r>
            <a:endParaRPr kumimoji="1"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968621" y="2677774"/>
            <a:ext cx="306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/>
              <a:t>Set the </a:t>
            </a:r>
            <a:r>
              <a:rPr kumimoji="1" lang="en-US" altLang="ko-KR" sz="2800" smtClean="0"/>
              <a:t>curfew time</a:t>
            </a:r>
            <a:endParaRPr kumimoji="1"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968621" y="3981061"/>
            <a:ext cx="667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/>
              <a:t>Choice the alarm music among user’s phone</a:t>
            </a:r>
            <a:endParaRPr kumimoji="1"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968621" y="5505173"/>
            <a:ext cx="667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/>
              <a:t>Show the subway route to arrive destination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608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Introduction</a:t>
            </a:r>
            <a:endParaRPr lang="ko-KR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54" y="1601481"/>
            <a:ext cx="2720382" cy="39646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2011" y="1601481"/>
            <a:ext cx="47324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2400" dirty="0" smtClean="0"/>
              <a:t>Show the user’s current location in Google map</a:t>
            </a:r>
          </a:p>
          <a:p>
            <a:pPr marL="457200" indent="-457200">
              <a:buFontTx/>
              <a:buChar char="-"/>
            </a:pPr>
            <a:endParaRPr kumimoji="1" lang="en-US" altLang="ko-KR" sz="2400" dirty="0" smtClean="0"/>
          </a:p>
          <a:p>
            <a:pPr marL="457200" indent="-457200">
              <a:buFontTx/>
              <a:buChar char="-"/>
            </a:pPr>
            <a:r>
              <a:rPr kumimoji="1" lang="en-US" altLang="ko-KR" sz="2400" dirty="0" smtClean="0"/>
              <a:t>Notify the nearest subway station and connect user’s position</a:t>
            </a:r>
          </a:p>
          <a:p>
            <a:pPr marL="457200" indent="-457200">
              <a:buFontTx/>
              <a:buChar char="-"/>
            </a:pPr>
            <a:endParaRPr kumimoji="1" lang="en-US" altLang="ko-KR" sz="2400" dirty="0" smtClean="0"/>
          </a:p>
          <a:p>
            <a:pPr marL="457200" indent="-457200">
              <a:buFontTx/>
              <a:buChar char="-"/>
            </a:pPr>
            <a:r>
              <a:rPr kumimoji="1" lang="en-US" altLang="ko-KR" sz="2400" dirty="0" smtClean="0"/>
              <a:t>Inform the </a:t>
            </a:r>
            <a:r>
              <a:rPr kumimoji="1" lang="en-US" altLang="ko-KR" sz="2400" dirty="0" smtClean="0"/>
              <a:t>departure</a:t>
            </a:r>
            <a:r>
              <a:rPr kumimoji="1" lang="en-US" altLang="ko-KR" sz="2400" dirty="0" smtClean="0"/>
              <a:t> </a:t>
            </a:r>
            <a:r>
              <a:rPr kumimoji="1" lang="en-US" altLang="ko-KR" sz="2400" dirty="0" smtClean="0"/>
              <a:t>time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97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System Flow</a:t>
            </a:r>
            <a:endParaRPr lang="ko-KR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13" y="1323833"/>
            <a:ext cx="7397087" cy="44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6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-6964" y="6453188"/>
            <a:ext cx="9150964" cy="402690"/>
          </a:xfrm>
          <a:prstGeom prst="rect">
            <a:avLst/>
          </a:prstGeom>
          <a:solidFill>
            <a:srgbClr val="03D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183B5-3527-4AB0-932B-3B2E7567D90D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36024" y="3548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9657" y="191070"/>
            <a:ext cx="7886700" cy="523380"/>
          </a:xfrm>
        </p:spPr>
        <p:txBody>
          <a:bodyPr/>
          <a:lstStyle/>
          <a:p>
            <a:r>
              <a:rPr lang="en-US" altLang="ko-KR" sz="3600" dirty="0" smtClean="0"/>
              <a:t>Screen Shot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27543" y="1200012"/>
            <a:ext cx="304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1. </a:t>
            </a:r>
            <a:r>
              <a:rPr kumimoji="1" lang="en-US" altLang="ko-KR" sz="2400" dirty="0"/>
              <a:t> </a:t>
            </a:r>
            <a:r>
              <a:rPr kumimoji="1" lang="en-US" altLang="ko-KR" sz="2400" dirty="0" smtClean="0"/>
              <a:t>Not set destination</a:t>
            </a:r>
            <a:endParaRPr kumimoji="1"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6" y="2147241"/>
            <a:ext cx="2189707" cy="3892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0993" y="1200013"/>
            <a:ext cx="271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2</a:t>
            </a:r>
            <a:r>
              <a:rPr kumimoji="1" lang="en-US" altLang="ko-KR" sz="2400" dirty="0" smtClean="0"/>
              <a:t>.  Set destination</a:t>
            </a:r>
            <a:endParaRPr kumimoji="1"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01" y="2147241"/>
            <a:ext cx="2296141" cy="38928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86900" y="1191563"/>
            <a:ext cx="2715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kumimoji="1" lang="en-US" altLang="ko-KR" sz="2400" dirty="0" smtClean="0"/>
              <a:t>Complete to set destination</a:t>
            </a:r>
            <a:endParaRPr kumimoji="1" lang="ko-KR" alt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79" y="2147241"/>
            <a:ext cx="2205558" cy="392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1606</TotalTime>
  <Words>346</Words>
  <Application>Microsoft Macintosh PowerPoint</Application>
  <PresentationFormat>화면 슬라이드 쇼(4:3)</PresentationFormat>
  <Paragraphs>123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나눔스퀘어</vt:lpstr>
      <vt:lpstr>나눔스퀘어 Bold</vt:lpstr>
      <vt:lpstr>맑은 고딕</vt:lpstr>
      <vt:lpstr>a파도소리</vt:lpstr>
      <vt:lpstr>Calibri</vt:lpstr>
      <vt:lpstr>Arial</vt:lpstr>
      <vt:lpstr>Office Theme</vt:lpstr>
      <vt:lpstr>PowerPoint 프레젠테이션</vt:lpstr>
      <vt:lpstr>PowerPoint 프레젠테이션</vt:lpstr>
      <vt:lpstr>Motivation</vt:lpstr>
      <vt:lpstr>Motivation</vt:lpstr>
      <vt:lpstr>Motivation</vt:lpstr>
      <vt:lpstr>Introduction</vt:lpstr>
      <vt:lpstr>Introduction</vt:lpstr>
      <vt:lpstr>System Flow</vt:lpstr>
      <vt:lpstr>Screen Shot</vt:lpstr>
      <vt:lpstr>Screen Shot</vt:lpstr>
      <vt:lpstr>Screen Shot</vt:lpstr>
      <vt:lpstr>Strength</vt:lpstr>
      <vt:lpstr>Key Techniques</vt:lpstr>
      <vt:lpstr>Source Code</vt:lpstr>
      <vt:lpstr>Source Code</vt:lpstr>
      <vt:lpstr>Source Code</vt:lpstr>
      <vt:lpstr>Demo</vt:lpstr>
      <vt:lpstr>Difficulty</vt:lpstr>
      <vt:lpstr>Role</vt:lpstr>
      <vt:lpstr>Future Work</vt:lpstr>
      <vt:lpstr>Git Hub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canonnam</dc:creator>
  <cp:lastModifiedBy>CHIYOON SONG</cp:lastModifiedBy>
  <cp:revision>137</cp:revision>
  <dcterms:created xsi:type="dcterms:W3CDTF">2016-03-17T14:51:39Z</dcterms:created>
  <dcterms:modified xsi:type="dcterms:W3CDTF">2016-06-21T14:59:38Z</dcterms:modified>
</cp:coreProperties>
</file>